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notesMasterIdLst>
    <p:notesMasterId r:id="rId10"/>
  </p:notesMasterIdLst>
  <p:sldIdLst>
    <p:sldId id="256" r:id="rId2"/>
    <p:sldId id="257" r:id="rId3"/>
    <p:sldId id="258" r:id="rId4"/>
    <p:sldId id="259" r:id="rId5"/>
    <p:sldId id="260" r:id="rId6"/>
    <p:sldId id="263" r:id="rId7"/>
    <p:sldId id="261"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24"/>
    <p:restoredTop sz="94637"/>
  </p:normalViewPr>
  <p:slideViewPr>
    <p:cSldViewPr snapToGrid="0">
      <p:cViewPr varScale="1">
        <p:scale>
          <a:sx n="103" d="100"/>
          <a:sy n="103" d="100"/>
        </p:scale>
        <p:origin x="33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jpeg>
</file>

<file path=ppt/media/image4.jpe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FC14FA-1E36-C849-AFF7-69B8AEF3385C}" type="datetimeFigureOut">
              <a:rPr lang="en-US" smtClean="0"/>
              <a:t>12/8/24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EB6303-0613-384C-B683-9BE3A1475929}" type="slidenum">
              <a:rPr lang="en-US" smtClean="0"/>
              <a:t>‹#›</a:t>
            </a:fld>
            <a:endParaRPr lang="en-US"/>
          </a:p>
        </p:txBody>
      </p:sp>
    </p:spTree>
    <p:extLst>
      <p:ext uri="{BB962C8B-B14F-4D97-AF65-F5344CB8AC3E}">
        <p14:creationId xmlns:p14="http://schemas.microsoft.com/office/powerpoint/2010/main" val="1859798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12/8/24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12/8/24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12/8/24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12/8/24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12/8/24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12/8/24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12/8/24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12/8/24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12/8/24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12/8/24</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12/8/24</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12/8/24</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8292E-0CEC-E746-48DE-AD162E14E835}"/>
              </a:ext>
            </a:extLst>
          </p:cNvPr>
          <p:cNvSpPr>
            <a:spLocks noGrp="1"/>
          </p:cNvSpPr>
          <p:nvPr>
            <p:ph type="ctrTitle"/>
          </p:nvPr>
        </p:nvSpPr>
        <p:spPr/>
        <p:txBody>
          <a:bodyPr/>
          <a:lstStyle/>
          <a:p>
            <a:r>
              <a:rPr lang="en-US" dirty="0"/>
              <a:t>Final Portfolio</a:t>
            </a:r>
          </a:p>
        </p:txBody>
      </p:sp>
      <p:sp>
        <p:nvSpPr>
          <p:cNvPr id="3" name="Subtitle 2">
            <a:extLst>
              <a:ext uri="{FF2B5EF4-FFF2-40B4-BE49-F238E27FC236}">
                <a16:creationId xmlns:a16="http://schemas.microsoft.com/office/drawing/2014/main" id="{B5694CD4-1490-9977-89B7-A08A4970011F}"/>
              </a:ext>
            </a:extLst>
          </p:cNvPr>
          <p:cNvSpPr>
            <a:spLocks noGrp="1"/>
          </p:cNvSpPr>
          <p:nvPr>
            <p:ph type="subTitle" idx="1"/>
          </p:nvPr>
        </p:nvSpPr>
        <p:spPr/>
        <p:txBody>
          <a:bodyPr/>
          <a:lstStyle/>
          <a:p>
            <a:r>
              <a:rPr lang="en-US" dirty="0"/>
              <a:t>By: Kameron Jester</a:t>
            </a:r>
          </a:p>
        </p:txBody>
      </p:sp>
    </p:spTree>
    <p:extLst>
      <p:ext uri="{BB962C8B-B14F-4D97-AF65-F5344CB8AC3E}">
        <p14:creationId xmlns:p14="http://schemas.microsoft.com/office/powerpoint/2010/main" val="295726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F3ED6B2-E058-8ECC-72D8-46D823C2C15B}"/>
              </a:ext>
            </a:extLst>
          </p:cNvPr>
          <p:cNvSpPr>
            <a:spLocks noGrp="1"/>
          </p:cNvSpPr>
          <p:nvPr>
            <p:ph type="title"/>
          </p:nvPr>
        </p:nvSpPr>
        <p:spPr/>
        <p:txBody>
          <a:bodyPr/>
          <a:lstStyle/>
          <a:p>
            <a:r>
              <a:rPr lang="en-US" dirty="0"/>
              <a:t>1. Pattern</a:t>
            </a:r>
          </a:p>
        </p:txBody>
      </p:sp>
      <p:sp>
        <p:nvSpPr>
          <p:cNvPr id="6" name="Text Placeholder 5">
            <a:extLst>
              <a:ext uri="{FF2B5EF4-FFF2-40B4-BE49-F238E27FC236}">
                <a16:creationId xmlns:a16="http://schemas.microsoft.com/office/drawing/2014/main" id="{A3157F81-EAEC-7802-0CF5-D4E3DBF81AD9}"/>
              </a:ext>
            </a:extLst>
          </p:cNvPr>
          <p:cNvSpPr>
            <a:spLocks noGrp="1"/>
          </p:cNvSpPr>
          <p:nvPr>
            <p:ph type="body" sz="half" idx="2"/>
          </p:nvPr>
        </p:nvSpPr>
        <p:spPr/>
        <p:txBody>
          <a:bodyPr>
            <a:normAutofit fontScale="85000" lnSpcReduction="20000"/>
          </a:bodyPr>
          <a:lstStyle/>
          <a:p>
            <a:pPr algn="l"/>
            <a:r>
              <a:rPr lang="en-US" dirty="0"/>
              <a:t>Changing Colors of The Season</a:t>
            </a:r>
          </a:p>
          <a:p>
            <a:pPr algn="l"/>
            <a:r>
              <a:rPr lang="en-US" dirty="0"/>
              <a:t>Kameron Jester </a:t>
            </a:r>
          </a:p>
          <a:p>
            <a:pPr algn="l"/>
            <a:r>
              <a:rPr lang="en-US" dirty="0"/>
              <a:t>Kenosha, WI</a:t>
            </a:r>
          </a:p>
          <a:p>
            <a:pPr algn="l"/>
            <a:r>
              <a:rPr lang="en-US" dirty="0"/>
              <a:t>10/18/2024</a:t>
            </a:r>
          </a:p>
          <a:p>
            <a:pPr algn="l"/>
            <a:r>
              <a:rPr lang="en-US" dirty="0"/>
              <a:t>I chose this image because it shows how the colors of nature are changing with the season.  Also, I really liked how within the image there is a pattern with the lines on the leaf. I like how this image chows the fading of the green to a dark red/purple. I think it is interesting how the lines on the leaf create a patter</a:t>
            </a:r>
          </a:p>
        </p:txBody>
      </p:sp>
      <p:pic>
        <p:nvPicPr>
          <p:cNvPr id="14" name="Content Placeholder 2" descr="A close up of a purple leaf&#10;&#10;Description automatically generated">
            <a:extLst>
              <a:ext uri="{FF2B5EF4-FFF2-40B4-BE49-F238E27FC236}">
                <a16:creationId xmlns:a16="http://schemas.microsoft.com/office/drawing/2014/main" id="{E50EC91F-80DF-FD0D-F25B-3A03EA8131CF}"/>
              </a:ext>
            </a:extLst>
          </p:cNvPr>
          <p:cNvPicPr>
            <a:picLocks noGrp="1" noChangeAspect="1"/>
          </p:cNvPicPr>
          <p:nvPr>
            <p:ph idx="1"/>
          </p:nvPr>
        </p:nvPicPr>
        <p:blipFill>
          <a:blip r:embed="rId2"/>
          <a:stretch>
            <a:fillRect/>
          </a:stretch>
        </p:blipFill>
        <p:spPr>
          <a:xfrm rot="5400000">
            <a:off x="5770218" y="1021667"/>
            <a:ext cx="6419555" cy="4814665"/>
          </a:xfrm>
        </p:spPr>
      </p:pic>
    </p:spTree>
    <p:extLst>
      <p:ext uri="{BB962C8B-B14F-4D97-AF65-F5344CB8AC3E}">
        <p14:creationId xmlns:p14="http://schemas.microsoft.com/office/powerpoint/2010/main" val="2031843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67EB9-5414-F304-E1D4-64B753D1AF0C}"/>
              </a:ext>
            </a:extLst>
          </p:cNvPr>
          <p:cNvSpPr>
            <a:spLocks noGrp="1"/>
          </p:cNvSpPr>
          <p:nvPr>
            <p:ph type="title"/>
          </p:nvPr>
        </p:nvSpPr>
        <p:spPr/>
        <p:txBody>
          <a:bodyPr/>
          <a:lstStyle/>
          <a:p>
            <a:r>
              <a:rPr lang="en-US" dirty="0"/>
              <a:t>2. Creative Ambient Light or Color</a:t>
            </a:r>
          </a:p>
        </p:txBody>
      </p:sp>
      <p:sp>
        <p:nvSpPr>
          <p:cNvPr id="4" name="Text Placeholder 3">
            <a:extLst>
              <a:ext uri="{FF2B5EF4-FFF2-40B4-BE49-F238E27FC236}">
                <a16:creationId xmlns:a16="http://schemas.microsoft.com/office/drawing/2014/main" id="{C7745F98-A50F-355E-5426-B4FB6B03ABA3}"/>
              </a:ext>
            </a:extLst>
          </p:cNvPr>
          <p:cNvSpPr>
            <a:spLocks noGrp="1"/>
          </p:cNvSpPr>
          <p:nvPr>
            <p:ph type="body" sz="half" idx="2"/>
          </p:nvPr>
        </p:nvSpPr>
        <p:spPr/>
        <p:txBody>
          <a:bodyPr>
            <a:normAutofit fontScale="92500" lnSpcReduction="20000"/>
          </a:bodyPr>
          <a:lstStyle/>
          <a:p>
            <a:pPr algn="l"/>
            <a:r>
              <a:rPr lang="en-US" dirty="0"/>
              <a:t>Sunset Shopping</a:t>
            </a:r>
          </a:p>
          <a:p>
            <a:pPr algn="l"/>
            <a:r>
              <a:rPr lang="en-US" dirty="0"/>
              <a:t>Kameron Jester</a:t>
            </a:r>
          </a:p>
          <a:p>
            <a:pPr algn="l"/>
            <a:r>
              <a:rPr lang="en-US" dirty="0"/>
              <a:t>Middleton, WI</a:t>
            </a:r>
          </a:p>
          <a:p>
            <a:pPr algn="l"/>
            <a:r>
              <a:rPr lang="en-US" dirty="0"/>
              <a:t>9/26/2024</a:t>
            </a:r>
          </a:p>
          <a:p>
            <a:pPr algn="l"/>
            <a:r>
              <a:rPr lang="en-US" dirty="0"/>
              <a:t>While out shipping at Costco the sun was beginning to set. It was the perfect time to stop and take a picture. The focus of this image is the bright sun setting making the surroundings golden and creating shadows.</a:t>
            </a:r>
          </a:p>
          <a:p>
            <a:endParaRPr lang="en-US" dirty="0"/>
          </a:p>
        </p:txBody>
      </p:sp>
      <p:pic>
        <p:nvPicPr>
          <p:cNvPr id="5" name="Content Placeholder 4" descr="A sun shining through the trees&#10;&#10;Description automatically generated">
            <a:extLst>
              <a:ext uri="{FF2B5EF4-FFF2-40B4-BE49-F238E27FC236}">
                <a16:creationId xmlns:a16="http://schemas.microsoft.com/office/drawing/2014/main" id="{44724F57-EDEB-B8BB-52B2-FDA1A2764D01}"/>
              </a:ext>
            </a:extLst>
          </p:cNvPr>
          <p:cNvPicPr>
            <a:picLocks noGrp="1" noChangeAspect="1"/>
          </p:cNvPicPr>
          <p:nvPr>
            <p:ph idx="1"/>
          </p:nvPr>
        </p:nvPicPr>
        <p:blipFill>
          <a:blip r:embed="rId2"/>
          <a:stretch>
            <a:fillRect/>
          </a:stretch>
        </p:blipFill>
        <p:spPr>
          <a:xfrm>
            <a:off x="7175897" y="804863"/>
            <a:ext cx="3936206" cy="5248275"/>
          </a:xfrm>
          <a:prstGeom prst="rect">
            <a:avLst/>
          </a:prstGeom>
        </p:spPr>
      </p:pic>
    </p:spTree>
    <p:extLst>
      <p:ext uri="{BB962C8B-B14F-4D97-AF65-F5344CB8AC3E}">
        <p14:creationId xmlns:p14="http://schemas.microsoft.com/office/powerpoint/2010/main" val="2976225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02188-3AE9-931F-12CB-9765A07FECD6}"/>
              </a:ext>
            </a:extLst>
          </p:cNvPr>
          <p:cNvSpPr>
            <a:spLocks noGrp="1"/>
          </p:cNvSpPr>
          <p:nvPr>
            <p:ph type="title"/>
          </p:nvPr>
        </p:nvSpPr>
        <p:spPr/>
        <p:txBody>
          <a:bodyPr/>
          <a:lstStyle/>
          <a:p>
            <a:r>
              <a:rPr lang="en-US" dirty="0"/>
              <a:t>3. Expressive Portrait</a:t>
            </a:r>
          </a:p>
        </p:txBody>
      </p:sp>
      <p:sp>
        <p:nvSpPr>
          <p:cNvPr id="4" name="Text Placeholder 3">
            <a:extLst>
              <a:ext uri="{FF2B5EF4-FFF2-40B4-BE49-F238E27FC236}">
                <a16:creationId xmlns:a16="http://schemas.microsoft.com/office/drawing/2014/main" id="{0AB4B0AC-6B89-D88F-9EA6-9DB1D58F15E4}"/>
              </a:ext>
            </a:extLst>
          </p:cNvPr>
          <p:cNvSpPr>
            <a:spLocks noGrp="1"/>
          </p:cNvSpPr>
          <p:nvPr>
            <p:ph type="body" sz="half" idx="2"/>
          </p:nvPr>
        </p:nvSpPr>
        <p:spPr/>
        <p:txBody>
          <a:bodyPr>
            <a:normAutofit fontScale="85000" lnSpcReduction="20000"/>
          </a:bodyPr>
          <a:lstStyle/>
          <a:p>
            <a:pPr algn="l"/>
            <a:r>
              <a:rPr lang="en-US" dirty="0"/>
              <a:t>Birthday Girl Is Not Having It</a:t>
            </a:r>
          </a:p>
          <a:p>
            <a:pPr algn="l"/>
            <a:r>
              <a:rPr lang="en-US" dirty="0"/>
              <a:t>Kameron Jester </a:t>
            </a:r>
          </a:p>
          <a:p>
            <a:pPr algn="l"/>
            <a:r>
              <a:rPr lang="en-US" dirty="0"/>
              <a:t>Milwaukee, WI</a:t>
            </a:r>
          </a:p>
          <a:p>
            <a:pPr algn="l"/>
            <a:r>
              <a:rPr lang="en-US" dirty="0"/>
              <a:t>11/27/2024</a:t>
            </a:r>
          </a:p>
          <a:p>
            <a:pPr algn="l"/>
            <a:r>
              <a:rPr lang="en-US" dirty="0"/>
              <a:t>It is my best friends 22nd birthday and we celebrated her in Milwaukee. I earrings, taking pictures and this one captured the silliness of their friendship. She was wearing these big long them, and her friends thought it would be funny to grab them, and she was not a fan of it. I really like how expressive their faces are.</a:t>
            </a:r>
          </a:p>
          <a:p>
            <a:endParaRPr lang="en-US" dirty="0"/>
          </a:p>
        </p:txBody>
      </p:sp>
      <p:pic>
        <p:nvPicPr>
          <p:cNvPr id="8" name="Content Placeholder 7" descr="A person and person standing next to balloons&#10;&#10;Description automatically generated">
            <a:extLst>
              <a:ext uri="{FF2B5EF4-FFF2-40B4-BE49-F238E27FC236}">
                <a16:creationId xmlns:a16="http://schemas.microsoft.com/office/drawing/2014/main" id="{661DBB14-6E62-30B5-70EF-F2E1E6734A6C}"/>
              </a:ext>
            </a:extLst>
          </p:cNvPr>
          <p:cNvPicPr>
            <a:picLocks noGrp="1" noChangeAspect="1"/>
          </p:cNvPicPr>
          <p:nvPr>
            <p:ph idx="1"/>
          </p:nvPr>
        </p:nvPicPr>
        <p:blipFill>
          <a:blip r:embed="rId2"/>
          <a:stretch>
            <a:fillRect/>
          </a:stretch>
        </p:blipFill>
        <p:spPr>
          <a:xfrm rot="5400000">
            <a:off x="6111919" y="1183655"/>
            <a:ext cx="6310036" cy="4732526"/>
          </a:xfrm>
        </p:spPr>
      </p:pic>
    </p:spTree>
    <p:extLst>
      <p:ext uri="{BB962C8B-B14F-4D97-AF65-F5344CB8AC3E}">
        <p14:creationId xmlns:p14="http://schemas.microsoft.com/office/powerpoint/2010/main" val="22482699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B20DA-3131-3750-E5A5-B02B5E84262D}"/>
              </a:ext>
            </a:extLst>
          </p:cNvPr>
          <p:cNvSpPr>
            <a:spLocks noGrp="1"/>
          </p:cNvSpPr>
          <p:nvPr>
            <p:ph type="title"/>
          </p:nvPr>
        </p:nvSpPr>
        <p:spPr/>
        <p:txBody>
          <a:bodyPr/>
          <a:lstStyle/>
          <a:p>
            <a:r>
              <a:rPr lang="en-US" dirty="0"/>
              <a:t>4. Juxtaposition</a:t>
            </a:r>
          </a:p>
        </p:txBody>
      </p:sp>
      <p:sp>
        <p:nvSpPr>
          <p:cNvPr id="4" name="Text Placeholder 3">
            <a:extLst>
              <a:ext uri="{FF2B5EF4-FFF2-40B4-BE49-F238E27FC236}">
                <a16:creationId xmlns:a16="http://schemas.microsoft.com/office/drawing/2014/main" id="{5F195D80-7246-ED79-C19F-15EF300F8FDF}"/>
              </a:ext>
            </a:extLst>
          </p:cNvPr>
          <p:cNvSpPr>
            <a:spLocks noGrp="1"/>
          </p:cNvSpPr>
          <p:nvPr>
            <p:ph type="body" sz="half" idx="2"/>
          </p:nvPr>
        </p:nvSpPr>
        <p:spPr/>
        <p:txBody>
          <a:bodyPr>
            <a:normAutofit fontScale="85000" lnSpcReduction="20000"/>
          </a:bodyPr>
          <a:lstStyle/>
          <a:p>
            <a:pPr algn="l"/>
            <a:r>
              <a:rPr lang="en-US" dirty="0"/>
              <a:t>Healthy vs. Sweet: The Snack Dilemma</a:t>
            </a:r>
          </a:p>
          <a:p>
            <a:pPr algn="l"/>
            <a:r>
              <a:rPr lang="en-US" dirty="0"/>
              <a:t>Kameron Jester </a:t>
            </a:r>
          </a:p>
          <a:p>
            <a:pPr algn="l"/>
            <a:r>
              <a:rPr lang="en-US" dirty="0"/>
              <a:t>Kenosha, WI</a:t>
            </a:r>
          </a:p>
          <a:p>
            <a:pPr algn="l"/>
            <a:r>
              <a:rPr lang="en-US" dirty="0"/>
              <a:t>11/10/2024</a:t>
            </a:r>
          </a:p>
          <a:p>
            <a:pPr algn="l"/>
            <a:r>
              <a:rPr lang="en-US" dirty="0"/>
              <a:t>With the holiday season beginning all the sweet treats were at while at home. During this holiday season we are all tempted with choosing the healthy food over delicious sweet treats. I wanted to take an image that conveys the juxtaposition between the two sacks with holiday decorations in the background.</a:t>
            </a:r>
          </a:p>
          <a:p>
            <a:endParaRPr lang="en-US" dirty="0"/>
          </a:p>
        </p:txBody>
      </p:sp>
      <p:pic>
        <p:nvPicPr>
          <p:cNvPr id="6" name="Content Placeholder 5" descr="A group of yogurt containers on a counter&#10;&#10;Description automatically generated">
            <a:extLst>
              <a:ext uri="{FF2B5EF4-FFF2-40B4-BE49-F238E27FC236}">
                <a16:creationId xmlns:a16="http://schemas.microsoft.com/office/drawing/2014/main" id="{EF6B109F-45D7-ECF1-ABFB-8A86C1855718}"/>
              </a:ext>
            </a:extLst>
          </p:cNvPr>
          <p:cNvPicPr>
            <a:picLocks noGrp="1" noChangeAspect="1"/>
          </p:cNvPicPr>
          <p:nvPr>
            <p:ph idx="1"/>
          </p:nvPr>
        </p:nvPicPr>
        <p:blipFill>
          <a:blip r:embed="rId2"/>
          <a:srcRect b="16667"/>
          <a:stretch/>
        </p:blipFill>
        <p:spPr>
          <a:xfrm>
            <a:off x="6475635" y="423604"/>
            <a:ext cx="5409733" cy="6010791"/>
          </a:xfrm>
          <a:prstGeom prst="rect">
            <a:avLst/>
          </a:prstGeom>
        </p:spPr>
      </p:pic>
    </p:spTree>
    <p:extLst>
      <p:ext uri="{BB962C8B-B14F-4D97-AF65-F5344CB8AC3E}">
        <p14:creationId xmlns:p14="http://schemas.microsoft.com/office/powerpoint/2010/main" val="1645695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8B231-AF44-7242-DFC1-37087FF87121}"/>
              </a:ext>
            </a:extLst>
          </p:cNvPr>
          <p:cNvSpPr>
            <a:spLocks noGrp="1"/>
          </p:cNvSpPr>
          <p:nvPr>
            <p:ph type="title"/>
          </p:nvPr>
        </p:nvSpPr>
        <p:spPr/>
        <p:txBody>
          <a:bodyPr/>
          <a:lstStyle/>
          <a:p>
            <a:r>
              <a:rPr lang="en-US" dirty="0"/>
              <a:t>5. Visual Weight</a:t>
            </a:r>
          </a:p>
        </p:txBody>
      </p:sp>
      <p:sp>
        <p:nvSpPr>
          <p:cNvPr id="4" name="Text Placeholder 3">
            <a:extLst>
              <a:ext uri="{FF2B5EF4-FFF2-40B4-BE49-F238E27FC236}">
                <a16:creationId xmlns:a16="http://schemas.microsoft.com/office/drawing/2014/main" id="{61542AB0-83AF-EE0B-01BD-BE96ECAE3C2B}"/>
              </a:ext>
            </a:extLst>
          </p:cNvPr>
          <p:cNvSpPr>
            <a:spLocks noGrp="1"/>
          </p:cNvSpPr>
          <p:nvPr>
            <p:ph type="body" sz="half" idx="2"/>
          </p:nvPr>
        </p:nvSpPr>
        <p:spPr/>
        <p:txBody>
          <a:bodyPr>
            <a:normAutofit fontScale="85000" lnSpcReduction="20000"/>
          </a:bodyPr>
          <a:lstStyle/>
          <a:p>
            <a:pPr algn="l"/>
            <a:r>
              <a:rPr lang="en-US" dirty="0"/>
              <a:t>Saturday Market Flowers</a:t>
            </a:r>
          </a:p>
          <a:p>
            <a:pPr algn="l"/>
            <a:r>
              <a:rPr lang="en-US" dirty="0"/>
              <a:t>Kameron Jester</a:t>
            </a:r>
          </a:p>
          <a:p>
            <a:pPr algn="l"/>
            <a:r>
              <a:rPr lang="en-US" dirty="0"/>
              <a:t>Madison, WI</a:t>
            </a:r>
          </a:p>
          <a:p>
            <a:pPr algn="l"/>
            <a:r>
              <a:rPr lang="en-US" dirty="0"/>
              <a:t>9/21/2024</a:t>
            </a:r>
            <a:br>
              <a:rPr lang="en-US" dirty="0"/>
            </a:br>
            <a:br>
              <a:rPr lang="en-US" dirty="0"/>
            </a:br>
            <a:r>
              <a:rPr lang="en-US" dirty="0"/>
              <a:t>I took this photo of the flowers that I got from the farmer's market. I used the principal of visual weight focusing on radial symmetry to show the petals of the flower. I chose this specific image because it shows off the color and depth</a:t>
            </a:r>
          </a:p>
        </p:txBody>
      </p:sp>
      <p:pic>
        <p:nvPicPr>
          <p:cNvPr id="5" name="Content Placeholder 4" descr="A close up of a flower&#10;&#10;Description automatically generated">
            <a:extLst>
              <a:ext uri="{FF2B5EF4-FFF2-40B4-BE49-F238E27FC236}">
                <a16:creationId xmlns:a16="http://schemas.microsoft.com/office/drawing/2014/main" id="{88015E1F-3416-24D4-AC7C-409260817E11}"/>
              </a:ext>
            </a:extLst>
          </p:cNvPr>
          <p:cNvPicPr>
            <a:picLocks noGrp="1" noChangeAspect="1"/>
          </p:cNvPicPr>
          <p:nvPr>
            <p:ph idx="1"/>
          </p:nvPr>
        </p:nvPicPr>
        <p:blipFill>
          <a:blip r:embed="rId2"/>
          <a:srcRect t="11581" r="2" b="13881"/>
          <a:stretch/>
        </p:blipFill>
        <p:spPr>
          <a:xfrm>
            <a:off x="6735763" y="1035550"/>
            <a:ext cx="4816475" cy="4786901"/>
          </a:xfrm>
          <a:prstGeom prst="rect">
            <a:avLst/>
          </a:prstGeom>
        </p:spPr>
      </p:pic>
    </p:spTree>
    <p:extLst>
      <p:ext uri="{BB962C8B-B14F-4D97-AF65-F5344CB8AC3E}">
        <p14:creationId xmlns:p14="http://schemas.microsoft.com/office/powerpoint/2010/main" val="2242766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7E6A0-0E0E-D217-0CF8-AFA78ED07CF9}"/>
              </a:ext>
            </a:extLst>
          </p:cNvPr>
          <p:cNvSpPr>
            <a:spLocks noGrp="1"/>
          </p:cNvSpPr>
          <p:nvPr>
            <p:ph type="title"/>
          </p:nvPr>
        </p:nvSpPr>
        <p:spPr/>
        <p:txBody>
          <a:bodyPr/>
          <a:lstStyle/>
          <a:p>
            <a:r>
              <a:rPr lang="en-US" dirty="0"/>
              <a:t>6. Visual Storytelling</a:t>
            </a:r>
          </a:p>
        </p:txBody>
      </p:sp>
      <p:sp>
        <p:nvSpPr>
          <p:cNvPr id="4" name="Text Placeholder 3">
            <a:extLst>
              <a:ext uri="{FF2B5EF4-FFF2-40B4-BE49-F238E27FC236}">
                <a16:creationId xmlns:a16="http://schemas.microsoft.com/office/drawing/2014/main" id="{9D20476F-D612-95F5-9A6E-11A4D565EE6D}"/>
              </a:ext>
            </a:extLst>
          </p:cNvPr>
          <p:cNvSpPr>
            <a:spLocks noGrp="1"/>
          </p:cNvSpPr>
          <p:nvPr>
            <p:ph type="body" sz="half" idx="2"/>
          </p:nvPr>
        </p:nvSpPr>
        <p:spPr/>
        <p:txBody>
          <a:bodyPr>
            <a:normAutofit fontScale="92500" lnSpcReduction="20000"/>
          </a:bodyPr>
          <a:lstStyle/>
          <a:p>
            <a:pPr algn="l"/>
            <a:r>
              <a:rPr lang="en-US" dirty="0"/>
              <a:t>The Crew Is Back Together!</a:t>
            </a:r>
          </a:p>
          <a:p>
            <a:pPr algn="l"/>
            <a:r>
              <a:rPr lang="en-US" dirty="0"/>
              <a:t>Kameron Jester</a:t>
            </a:r>
          </a:p>
          <a:p>
            <a:pPr algn="l"/>
            <a:r>
              <a:rPr lang="en-US" dirty="0"/>
              <a:t>Kenosha, WI </a:t>
            </a:r>
          </a:p>
          <a:p>
            <a:pPr algn="l"/>
            <a:r>
              <a:rPr lang="en-US" dirty="0"/>
              <a:t>11/22/2024</a:t>
            </a:r>
          </a:p>
          <a:p>
            <a:pPr algn="l"/>
            <a:r>
              <a:rPr lang="en-US" dirty="0"/>
              <a:t>One of the best parts of coming home for the holidays is getting together with friends. All of us haven't been together since we all went back to school in late August. There were lots of laughs shared and memories made.</a:t>
            </a:r>
          </a:p>
          <a:p>
            <a:endParaRPr lang="en-US" dirty="0"/>
          </a:p>
        </p:txBody>
      </p:sp>
      <p:pic>
        <p:nvPicPr>
          <p:cNvPr id="8" name="Content Placeholder 6" descr="A group of people sitting at a table&#10;&#10;Description automatically generated">
            <a:extLst>
              <a:ext uri="{FF2B5EF4-FFF2-40B4-BE49-F238E27FC236}">
                <a16:creationId xmlns:a16="http://schemas.microsoft.com/office/drawing/2014/main" id="{F93F758F-0B42-A005-7B50-EE5CCFE5964F}"/>
              </a:ext>
            </a:extLst>
          </p:cNvPr>
          <p:cNvPicPr>
            <a:picLocks noGrp="1" noChangeAspect="1"/>
          </p:cNvPicPr>
          <p:nvPr>
            <p:ph idx="1"/>
          </p:nvPr>
        </p:nvPicPr>
        <p:blipFill>
          <a:blip r:embed="rId2"/>
          <a:stretch>
            <a:fillRect/>
          </a:stretch>
        </p:blipFill>
        <p:spPr>
          <a:xfrm rot="5400000">
            <a:off x="6164660" y="1156098"/>
            <a:ext cx="6061074" cy="4545805"/>
          </a:xfrm>
        </p:spPr>
      </p:pic>
      <p:sp>
        <p:nvSpPr>
          <p:cNvPr id="9" name="Footer Placeholder 8">
            <a:extLst>
              <a:ext uri="{FF2B5EF4-FFF2-40B4-BE49-F238E27FC236}">
                <a16:creationId xmlns:a16="http://schemas.microsoft.com/office/drawing/2014/main" id="{AFFE3118-409F-F994-B212-4E8191425AF8}"/>
              </a:ext>
            </a:extLst>
          </p:cNvPr>
          <p:cNvSpPr>
            <a:spLocks noGrp="1"/>
          </p:cNvSpPr>
          <p:nvPr>
            <p:ph type="ftr" sz="quarter" idx="11"/>
          </p:nvPr>
        </p:nvSpPr>
        <p:spPr/>
        <p:txBody>
          <a:bodyPr/>
          <a:lstStyle/>
          <a:p>
            <a:r>
              <a:rPr lang="en-US"/>
              <a:t>From Photo Essay 3</a:t>
            </a:r>
            <a:endParaRPr lang="en-US" dirty="0"/>
          </a:p>
        </p:txBody>
      </p:sp>
    </p:spTree>
    <p:extLst>
      <p:ext uri="{BB962C8B-B14F-4D97-AF65-F5344CB8AC3E}">
        <p14:creationId xmlns:p14="http://schemas.microsoft.com/office/powerpoint/2010/main" val="996029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F113B-ECD4-5F6E-E4B7-E21A472901E5}"/>
              </a:ext>
            </a:extLst>
          </p:cNvPr>
          <p:cNvSpPr>
            <a:spLocks noGrp="1"/>
          </p:cNvSpPr>
          <p:nvPr>
            <p:ph type="title"/>
          </p:nvPr>
        </p:nvSpPr>
        <p:spPr/>
        <p:txBody>
          <a:bodyPr/>
          <a:lstStyle/>
          <a:p>
            <a:r>
              <a:rPr lang="en-US" dirty="0"/>
              <a:t>7. Decisive Moment</a:t>
            </a:r>
          </a:p>
        </p:txBody>
      </p:sp>
      <p:sp>
        <p:nvSpPr>
          <p:cNvPr id="4" name="Text Placeholder 3">
            <a:extLst>
              <a:ext uri="{FF2B5EF4-FFF2-40B4-BE49-F238E27FC236}">
                <a16:creationId xmlns:a16="http://schemas.microsoft.com/office/drawing/2014/main" id="{F77DFD1A-CEFB-B9A5-07CA-F729DC27730F}"/>
              </a:ext>
            </a:extLst>
          </p:cNvPr>
          <p:cNvSpPr>
            <a:spLocks noGrp="1"/>
          </p:cNvSpPr>
          <p:nvPr>
            <p:ph type="body" sz="half" idx="2"/>
          </p:nvPr>
        </p:nvSpPr>
        <p:spPr/>
        <p:txBody>
          <a:bodyPr>
            <a:normAutofit fontScale="77500" lnSpcReduction="20000"/>
          </a:bodyPr>
          <a:lstStyle/>
          <a:p>
            <a:pPr algn="l"/>
            <a:r>
              <a:rPr lang="en-US" dirty="0"/>
              <a:t>Feathered Friend Looking for a Treat</a:t>
            </a:r>
          </a:p>
          <a:p>
            <a:pPr algn="l"/>
            <a:r>
              <a:rPr lang="en-US" dirty="0"/>
              <a:t>Kameron Jester</a:t>
            </a:r>
          </a:p>
          <a:p>
            <a:pPr algn="l"/>
            <a:r>
              <a:rPr lang="en-US" dirty="0"/>
              <a:t>10/12/2024</a:t>
            </a:r>
          </a:p>
          <a:p>
            <a:pPr algn="l"/>
            <a:r>
              <a:rPr lang="en-US" dirty="0"/>
              <a:t>Madison, WI</a:t>
            </a:r>
          </a:p>
          <a:p>
            <a:pPr algn="l"/>
            <a:r>
              <a:rPr lang="en-US" dirty="0"/>
              <a:t>One of the little birds was moving around under my chair looking for food. Since the bird was moving around, I was able to zoom in and wait to capture the moment. With this image I tried to use frame within a frame with the legs of the chair. I love how in this image you notice the colors of the birds' feathers and its beak.</a:t>
            </a:r>
          </a:p>
        </p:txBody>
      </p:sp>
      <p:pic>
        <p:nvPicPr>
          <p:cNvPr id="8" name="Picture Placeholder 6" descr="A bird standing on a metal pole&#10;&#10;Description automatically generated">
            <a:extLst>
              <a:ext uri="{FF2B5EF4-FFF2-40B4-BE49-F238E27FC236}">
                <a16:creationId xmlns:a16="http://schemas.microsoft.com/office/drawing/2014/main" id="{A24F7C4F-EFBE-F59F-103C-554DB7C7EBE8}"/>
              </a:ext>
            </a:extLst>
          </p:cNvPr>
          <p:cNvPicPr>
            <a:picLocks noChangeAspect="1"/>
          </p:cNvPicPr>
          <p:nvPr/>
        </p:nvPicPr>
        <p:blipFill>
          <a:blip r:embed="rId2"/>
          <a:srcRect l="9221" t="-51" r="31559" b="51"/>
          <a:stretch/>
        </p:blipFill>
        <p:spPr>
          <a:xfrm rot="5400000">
            <a:off x="6908664" y="693348"/>
            <a:ext cx="4511148" cy="5713141"/>
          </a:xfrm>
          <a:prstGeom prst="rect">
            <a:avLst/>
          </a:prstGeom>
        </p:spPr>
      </p:pic>
    </p:spTree>
    <p:extLst>
      <p:ext uri="{BB962C8B-B14F-4D97-AF65-F5344CB8AC3E}">
        <p14:creationId xmlns:p14="http://schemas.microsoft.com/office/powerpoint/2010/main" val="3489626014"/>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Parcel</Template>
  <TotalTime>122</TotalTime>
  <Words>515</Words>
  <Application>Microsoft Macintosh PowerPoint</Application>
  <PresentationFormat>Widescreen</PresentationFormat>
  <Paragraphs>44</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Aptos</vt:lpstr>
      <vt:lpstr>Arial</vt:lpstr>
      <vt:lpstr>Gill Sans MT</vt:lpstr>
      <vt:lpstr>Parcel</vt:lpstr>
      <vt:lpstr>Final Portfolio</vt:lpstr>
      <vt:lpstr>1. Pattern</vt:lpstr>
      <vt:lpstr>2. Creative Ambient Light or Color</vt:lpstr>
      <vt:lpstr>3. Expressive Portrait</vt:lpstr>
      <vt:lpstr>4. Juxtaposition</vt:lpstr>
      <vt:lpstr>5. Visual Weight</vt:lpstr>
      <vt:lpstr>6. Visual Storytelling</vt:lpstr>
      <vt:lpstr>7. Decisive Moment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Kameron Jester</dc:creator>
  <cp:lastModifiedBy>Kameron Jester</cp:lastModifiedBy>
  <cp:revision>3</cp:revision>
  <dcterms:created xsi:type="dcterms:W3CDTF">2024-12-08T22:31:13Z</dcterms:created>
  <dcterms:modified xsi:type="dcterms:W3CDTF">2024-12-09T00:33:25Z</dcterms:modified>
</cp:coreProperties>
</file>

<file path=docProps/thumbnail.jpeg>
</file>